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66" r:id="rId2"/>
    <p:sldId id="257" r:id="rId3"/>
    <p:sldId id="265" r:id="rId4"/>
    <p:sldId id="258" r:id="rId5"/>
    <p:sldId id="263" r:id="rId6"/>
    <p:sldId id="259" r:id="rId7"/>
    <p:sldId id="262" r:id="rId8"/>
    <p:sldId id="267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27" autoAdjust="0"/>
  </p:normalViewPr>
  <p:slideViewPr>
    <p:cSldViewPr snapToGrid="0">
      <p:cViewPr varScale="1">
        <p:scale>
          <a:sx n="81" d="100"/>
          <a:sy n="81" d="100"/>
        </p:scale>
        <p:origin x="96" y="7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913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47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59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37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2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63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004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73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">
  <p:cSld name="Coperti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516467" y="5274733"/>
            <a:ext cx="11331870" cy="119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E3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uota con titolo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562447" y="354493"/>
            <a:ext cx="9292854" cy="50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uota">
  <p:cSld name="Slide vuot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 color">
    <p:bg>
      <p:bgPr>
        <a:solidFill>
          <a:srgbClr val="929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0678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uota senza titolo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olo bianco (con icone)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10067" y="3894667"/>
            <a:ext cx="11980333" cy="130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10067" y="5202238"/>
            <a:ext cx="11980333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81750"/>
            <a:ext cx="121920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ondo verde">
  <p:cSld name="Slide fondo verde">
    <p:bg>
      <p:bgPr>
        <a:solidFill>
          <a:srgbClr val="82CBB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10067" y="3894667"/>
            <a:ext cx="11980333" cy="130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10067" y="5202238"/>
            <a:ext cx="11980333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 testo semplice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62447" y="311960"/>
            <a:ext cx="9292854" cy="59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64164" y="1414130"/>
            <a:ext cx="11491137" cy="476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39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 testo semplice (con icone)">
  <p:cSld name="Slide di testo semplice (con icone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62447" y="311960"/>
            <a:ext cx="9292854" cy="59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64164" y="1414130"/>
            <a:ext cx="11491137" cy="476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Shape 44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81750"/>
            <a:ext cx="121920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on due colonne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562447" y="350875"/>
            <a:ext cx="9292854" cy="52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96063" y="1414130"/>
            <a:ext cx="5181600" cy="47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172199" y="1414130"/>
            <a:ext cx="5683101" cy="476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Shape 54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colonne e titoli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562446" y="350875"/>
            <a:ext cx="9292855" cy="52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96063" y="1335351"/>
            <a:ext cx="546247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396062" y="2311109"/>
            <a:ext cx="546247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6337005" y="1315004"/>
            <a:ext cx="551829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6337005" y="2311109"/>
            <a:ext cx="551829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hape 65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on testo a sx e immagine a dx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6019800" y="1148316"/>
            <a:ext cx="6172200" cy="57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04942" y="1228762"/>
            <a:ext cx="5272844" cy="74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14338" y="2057399"/>
            <a:ext cx="5263447" cy="416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14338" y="6356350"/>
            <a:ext cx="2693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553930" y="6356350"/>
            <a:ext cx="21238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73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562447" y="365125"/>
            <a:ext cx="9292854" cy="59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64164" y="1414130"/>
            <a:ext cx="11491137" cy="476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logo_big-03.png" descr="logo_big-0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21133" y="1054133"/>
            <a:ext cx="4749734" cy="474973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86"/>
          <p:cNvSpPr txBox="1">
            <a:spLocks/>
          </p:cNvSpPr>
          <p:nvPr/>
        </p:nvSpPr>
        <p:spPr>
          <a:xfrm>
            <a:off x="516467" y="5274733"/>
            <a:ext cx="113319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E3E3E"/>
              </a:buClr>
              <a:buSzPts val="4400"/>
            </a:pPr>
            <a:r>
              <a:rPr lang="it-IT" sz="4000" dirty="0" err="1" smtClean="0">
                <a:solidFill>
                  <a:schemeClr val="bg1"/>
                </a:solidFill>
              </a:rPr>
              <a:t>Template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</a:rPr>
              <a:t>pitch</a:t>
            </a:r>
            <a:endParaRPr lang="it-I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936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57200" y="975894"/>
            <a:ext cx="112134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Presentazione</a:t>
            </a:r>
            <a:endParaRPr dirty="0"/>
          </a:p>
        </p:txBody>
      </p:sp>
      <p:sp>
        <p:nvSpPr>
          <p:cNvPr id="93" name="Shape 93"/>
          <p:cNvSpPr txBox="1"/>
          <p:nvPr/>
        </p:nvSpPr>
        <p:spPr>
          <a:xfrm>
            <a:off x="721895" y="1684421"/>
            <a:ext cx="10694700" cy="4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01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it-IT" sz="2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Presentazione del proponente </a:t>
            </a:r>
            <a:endParaRPr dirty="0"/>
          </a:p>
          <a:p>
            <a:pPr marL="685800" marR="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Nome e </a:t>
            </a:r>
            <a:r>
              <a:rPr lang="it-IT" sz="16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Cognome/Ragione </a:t>
            </a:r>
            <a:r>
              <a:rPr lang="it-IT" sz="16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sociale e logo </a:t>
            </a:r>
            <a:r>
              <a:rPr lang="it-IT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16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 azienda</a:t>
            </a:r>
            <a:r>
              <a:rPr lang="it-IT" sz="16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6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Profilo professionale </a:t>
            </a:r>
            <a:r>
              <a:rPr lang="it-IT" sz="16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 principali esperienze  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it-IT" sz="2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it-IT" sz="2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tua soluzione in una </a:t>
            </a:r>
            <a:r>
              <a:rPr lang="it-IT" sz="2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frase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eam</a:t>
            </a:r>
            <a:endParaRPr sz="3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721895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 smtClean="0">
                <a:solidFill>
                  <a:srgbClr val="3C3B38"/>
                </a:solidFill>
                <a:latin typeface="Calibri"/>
                <a:ea typeface="Calibri"/>
                <a:cs typeface="Calibri"/>
                <a:sym typeface="Calibri"/>
              </a:rPr>
              <a:t>Presentazione del team che lavora allo sviluppo della soluzione</a:t>
            </a:r>
            <a:endParaRPr lang="it-IT" sz="1800" dirty="0">
              <a:solidFill>
                <a:srgbClr val="3C3B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1800" b="0" i="0" u="none" strike="noStrike" cap="none" dirty="0">
              <a:solidFill>
                <a:srgbClr val="3C3B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 smtClean="0">
                <a:solidFill>
                  <a:srgbClr val="3C3B38"/>
                </a:solidFill>
                <a:latin typeface="Calibri"/>
                <a:ea typeface="Calibri"/>
                <a:cs typeface="Calibri"/>
                <a:sym typeface="Calibri"/>
              </a:rPr>
              <a:t>Descrivi le competenze e l’esperienza del team</a:t>
            </a:r>
            <a:endParaRPr sz="2400" b="0" i="0" u="none" strike="noStrike" cap="none" dirty="0">
              <a:solidFill>
                <a:srgbClr val="3C3B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Problema e soluzione</a:t>
            </a:r>
            <a:endParaRPr sz="3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721895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Introduci la soluzione proposta</a:t>
            </a:r>
            <a:endParaRPr dirty="0"/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(puoi inserire, foto, grafici, video, </a:t>
            </a:r>
            <a:r>
              <a:rPr lang="it-IT" sz="2400" b="0" i="0" u="none" strike="noStrike" cap="none" dirty="0" err="1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ecc</a:t>
            </a: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Descrivi i punti di forza della soluzione</a:t>
            </a: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e i benefici per il cliente</a:t>
            </a: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>
              <a:lnSpc>
                <a:spcPct val="80000"/>
              </a:lnSpc>
              <a:spcBef>
                <a:spcPts val="1000"/>
              </a:spcBef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Specifica il TRL e la </a:t>
            </a:r>
            <a:r>
              <a:rPr lang="it-IT" sz="2400" b="0" i="0" u="none" strike="noStrike" cap="none" dirty="0" err="1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roadmap</a:t>
            </a: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di sviluppo indicando gli investimenti e i </a:t>
            </a: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temp</a:t>
            </a:r>
            <a:r>
              <a:rPr lang="it-IT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necessari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Benchmark</a:t>
            </a:r>
            <a:endParaRPr dirty="0"/>
          </a:p>
        </p:txBody>
      </p:sp>
      <p:sp>
        <p:nvSpPr>
          <p:cNvPr id="141" name="Shape 141"/>
          <p:cNvSpPr txBox="1"/>
          <p:nvPr/>
        </p:nvSpPr>
        <p:spPr>
          <a:xfrm>
            <a:off x="721895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Esistono soluzioni analoghe sul mercato?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Qual è il vantaggio competitivo della soluzione proposta?</a:t>
            </a:r>
            <a:endParaRPr lang="it-IT"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Il mercato</a:t>
            </a:r>
            <a:endParaRPr dirty="0"/>
          </a:p>
        </p:txBody>
      </p:sp>
      <p:sp>
        <p:nvSpPr>
          <p:cNvPr id="109" name="Shape 109"/>
          <p:cNvSpPr txBox="1"/>
          <p:nvPr/>
        </p:nvSpPr>
        <p:spPr>
          <a:xfrm>
            <a:off x="721895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Specifica quali sono i mercati target per la soluzione proposta e se è già presente sul mercato (utilizza delle metriche)</a:t>
            </a:r>
            <a:endParaRPr lang="it-IT" sz="2400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Come si posiziona la soluzione sul mercato?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b="0" i="0" u="none" strike="noStrike" cap="none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Partner e collaboratori</a:t>
            </a:r>
            <a:endParaRPr sz="3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705819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Descrivi le partnership esistenti o potenziali, specificando il ruolo dei partner e i benefici apportati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Riferimenti</a:t>
            </a:r>
            <a:endParaRPr sz="3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705819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Indicare i contatti del soggetto di riferimento del team proponente </a:t>
            </a: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3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163</Words>
  <Application>Microsoft Office PowerPoint</Application>
  <PresentationFormat>Widescreen</PresentationFormat>
  <Paragraphs>38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Maria Concetta M.C.R.. Ranieri</dc:creator>
  <cp:lastModifiedBy>Maria Concetta M.C.R.. Ranieri</cp:lastModifiedBy>
  <cp:revision>14</cp:revision>
  <dcterms:modified xsi:type="dcterms:W3CDTF">2019-07-16T15:03:56Z</dcterms:modified>
</cp:coreProperties>
</file>